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3"/>
  </p:notesMasterIdLst>
  <p:sldIdLst>
    <p:sldId id="260" r:id="rId2"/>
    <p:sldId id="282" r:id="rId3"/>
    <p:sldId id="304" r:id="rId4"/>
    <p:sldId id="277" r:id="rId5"/>
    <p:sldId id="305" r:id="rId6"/>
    <p:sldId id="307" r:id="rId7"/>
    <p:sldId id="303" r:id="rId8"/>
    <p:sldId id="308" r:id="rId9"/>
    <p:sldId id="270" r:id="rId10"/>
    <p:sldId id="30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1" autoAdjust="0"/>
    <p:restoredTop sz="94434" autoAdjust="0"/>
  </p:normalViewPr>
  <p:slideViewPr>
    <p:cSldViewPr snapToGrid="0">
      <p:cViewPr varScale="1">
        <p:scale>
          <a:sx n="149" d="100"/>
          <a:sy n="149" d="100"/>
        </p:scale>
        <p:origin x="208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8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Renaissance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(Head - Diagnostic Imaging Phillips India, Ex. Corporate Director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(Head of Customer Solutions – Amway, London)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- Ex. Leader - PwC, EY,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Commercials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9EBA-C2B6-3440-9680-EF4043954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140" y="1031577"/>
            <a:ext cx="7894433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4131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Acquisition</a:t>
                      </a:r>
                    </a:p>
                    <a:p>
                      <a:r>
                        <a:rPr lang="en-US" dirty="0"/>
                        <a:t>Restaurant/Customers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10K/30L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46091</TotalTime>
  <Words>1090</Words>
  <Application>Microsoft Macintosh PowerPoint</Application>
  <PresentationFormat>Widescreen</PresentationFormat>
  <Paragraphs>215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200</cp:revision>
  <cp:lastPrinted>2021-01-03T16:15:59Z</cp:lastPrinted>
  <dcterms:created xsi:type="dcterms:W3CDTF">2020-06-12T02:29:26Z</dcterms:created>
  <dcterms:modified xsi:type="dcterms:W3CDTF">2021-10-17T15:43:01Z</dcterms:modified>
</cp:coreProperties>
</file>